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C52FAC-360B-1B49-88A9-DE21CD47BF79}" v="8" dt="2022-02-09T14:55:19.1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26"/>
    <p:restoredTop sz="94800"/>
  </p:normalViewPr>
  <p:slideViewPr>
    <p:cSldViewPr snapToGrid="0" snapToObjects="1">
      <p:cViewPr varScale="1">
        <p:scale>
          <a:sx n="132" d="100"/>
          <a:sy n="132" d="100"/>
        </p:scale>
        <p:origin x="168" y="1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npeng Xu" userId="1b0b6112-19c6-4377-ac36-2df6f110f59e" providerId="ADAL" clId="{13C52FAC-360B-1B49-88A9-DE21CD47BF79}"/>
    <pc:docChg chg="undo redo custSel addSld modSld">
      <pc:chgData name="Jianpeng Xu" userId="1b0b6112-19c6-4377-ac36-2df6f110f59e" providerId="ADAL" clId="{13C52FAC-360B-1B49-88A9-DE21CD47BF79}" dt="2022-02-09T14:56:05.569" v="19" actId="1076"/>
      <pc:docMkLst>
        <pc:docMk/>
      </pc:docMkLst>
      <pc:sldChg chg="modSp mod">
        <pc:chgData name="Jianpeng Xu" userId="1b0b6112-19c6-4377-ac36-2df6f110f59e" providerId="ADAL" clId="{13C52FAC-360B-1B49-88A9-DE21CD47BF79}" dt="2022-02-09T14:55:12.021" v="14" actId="1076"/>
        <pc:sldMkLst>
          <pc:docMk/>
          <pc:sldMk cId="737847294" sldId="256"/>
        </pc:sldMkLst>
        <pc:spChg chg="mod">
          <ac:chgData name="Jianpeng Xu" userId="1b0b6112-19c6-4377-ac36-2df6f110f59e" providerId="ADAL" clId="{13C52FAC-360B-1B49-88A9-DE21CD47BF79}" dt="2022-02-09T14:55:12.021" v="14" actId="1076"/>
          <ac:spMkLst>
            <pc:docMk/>
            <pc:sldMk cId="737847294" sldId="256"/>
            <ac:spMk id="17" creationId="{5E3BDA19-77F0-2144-AB0A-B85FD55FEBC8}"/>
          </ac:spMkLst>
        </pc:spChg>
      </pc:sldChg>
      <pc:sldChg chg="addSp delSp modSp new mod">
        <pc:chgData name="Jianpeng Xu" userId="1b0b6112-19c6-4377-ac36-2df6f110f59e" providerId="ADAL" clId="{13C52FAC-360B-1B49-88A9-DE21CD47BF79}" dt="2022-02-09T14:56:05.569" v="19" actId="1076"/>
        <pc:sldMkLst>
          <pc:docMk/>
          <pc:sldMk cId="2969707571" sldId="260"/>
        </pc:sldMkLst>
        <pc:spChg chg="del">
          <ac:chgData name="Jianpeng Xu" userId="1b0b6112-19c6-4377-ac36-2df6f110f59e" providerId="ADAL" clId="{13C52FAC-360B-1B49-88A9-DE21CD47BF79}" dt="2022-02-09T14:54:20.614" v="1" actId="478"/>
          <ac:spMkLst>
            <pc:docMk/>
            <pc:sldMk cId="2969707571" sldId="260"/>
            <ac:spMk id="2" creationId="{5CDEA12E-9EE9-BE43-BE3C-744C198A06A1}"/>
          </ac:spMkLst>
        </pc:spChg>
        <pc:spChg chg="add del">
          <ac:chgData name="Jianpeng Xu" userId="1b0b6112-19c6-4377-ac36-2df6f110f59e" providerId="ADAL" clId="{13C52FAC-360B-1B49-88A9-DE21CD47BF79}" dt="2022-02-09T14:54:52.476" v="11" actId="478"/>
          <ac:spMkLst>
            <pc:docMk/>
            <pc:sldMk cId="2969707571" sldId="260"/>
            <ac:spMk id="3" creationId="{C4EC23FB-617F-F24E-9A78-D5DD64281E4C}"/>
          </ac:spMkLst>
        </pc:spChg>
        <pc:spChg chg="add del mod">
          <ac:chgData name="Jianpeng Xu" userId="1b0b6112-19c6-4377-ac36-2df6f110f59e" providerId="ADAL" clId="{13C52FAC-360B-1B49-88A9-DE21CD47BF79}" dt="2022-02-09T14:54:47.958" v="8"/>
          <ac:spMkLst>
            <pc:docMk/>
            <pc:sldMk cId="2969707571" sldId="260"/>
            <ac:spMk id="5" creationId="{73C8859E-47A1-4D4A-8CE4-360FF0BAE71F}"/>
          </ac:spMkLst>
        </pc:spChg>
        <pc:picChg chg="add del mod">
          <ac:chgData name="Jianpeng Xu" userId="1b0b6112-19c6-4377-ac36-2df6f110f59e" providerId="ADAL" clId="{13C52FAC-360B-1B49-88A9-DE21CD47BF79}" dt="2022-02-09T14:55:56.046" v="18" actId="14100"/>
          <ac:picMkLst>
            <pc:docMk/>
            <pc:sldMk cId="2969707571" sldId="260"/>
            <ac:picMk id="4" creationId="{F6FC1BBE-9009-7943-9BE9-B0D99D680888}"/>
          </ac:picMkLst>
        </pc:picChg>
        <pc:picChg chg="add mod">
          <ac:chgData name="Jianpeng Xu" userId="1b0b6112-19c6-4377-ac36-2df6f110f59e" providerId="ADAL" clId="{13C52FAC-360B-1B49-88A9-DE21CD47BF79}" dt="2022-02-09T14:56:05.569" v="19" actId="1076"/>
          <ac:picMkLst>
            <pc:docMk/>
            <pc:sldMk cId="2969707571" sldId="260"/>
            <ac:picMk id="6" creationId="{B6BD23BB-3676-A54A-B5CD-60C7E55CAEC4}"/>
          </ac:picMkLst>
        </pc:picChg>
      </pc:sldChg>
    </pc:docChg>
  </pc:docChgLst>
</pc:chgInfo>
</file>

<file path=ppt/media/image1.png>
</file>

<file path=ppt/media/image2.png>
</file>

<file path=ppt/media/image3.tiff>
</file>

<file path=ppt/media/image4.tiff>
</file>

<file path=ppt/media/image5.tiff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A1A6C-24FC-5049-B3F6-3E52A5A899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BEEEA1-BF90-5F40-AB9E-583B17565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E7294-F548-0442-8F77-91EBDAB50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2F0B7-22EF-E14C-97AE-783B7622E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FC7CA-23AD-984F-9F52-94AEC7D6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08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BD54B-07FA-6044-AF98-7703456B5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546101-C974-7247-A26F-159E92A1A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D9731-F411-3D42-BEA2-357FE3FB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8F753-9185-B549-8A4F-1746B2B57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C61C2-3364-384A-9339-D93F35A2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92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33AABD-8DA6-314F-802A-ACFBDF483C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F9DE8C-B5D3-714F-91F7-946E03225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74F7D1-A35C-A94C-A5A7-11EBB9349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0AB41-C0F7-A043-979B-5E10BDB76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85BF9-8670-9C4E-B0ED-A86237A5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73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A1F9A-0000-0741-BF18-F47916D61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FB1EE-AC52-034A-A3D8-236EB75BF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05D1E-5121-DD4E-A8FF-1FB0E3DAF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E7536-3A54-5848-878D-7222372DB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1EC86-B046-294E-B021-CBF2718EB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336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F993-EFE9-D444-AC3D-9DC32DD71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73345-C93E-A145-87C8-CFC44E511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A0CE8-C1E3-914E-8E87-D7D0839E9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412F4-2D14-074F-96C1-2872685BF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D4F42-8BB4-8D4C-BF54-F97B2E4C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17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232DC-6C76-BC41-97BD-1076C2C29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6D666-E4B6-C948-88CE-91480E0888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87AFFD-D251-C04A-BA1F-D48FCB116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9B21F-74D2-E14B-AC8E-4220318DB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FC01AB-36BF-AD4E-9EAA-942519213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6ECB72-85C8-2045-B8AF-9FEFA31C3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955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82378-A6FB-EE42-A785-2F926841E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B05C3B-1C61-A64C-A3B5-C36DF07E2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0AAA9C-2D38-DD40-AD1D-88053D13B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016324-AA73-B64A-86BF-480FF5AFCA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1C6E59-2E67-AD4F-83F1-5A4D821FFD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3CDC3A-B69E-C845-8602-F89C14013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0B7730-313C-8647-A980-F6E63BE43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0FD4EA-E1A7-D84C-A608-57A732669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20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323AB-7061-8849-A784-FC56883E4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A5B04-8043-A541-90AB-9049DB2FC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E90CC7-A166-144B-88BE-FBA671F4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D2E2ED-D2F9-1C4F-B05C-303D20025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56F40E-AE04-F244-99DB-04353C714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DBF77C-FFF1-254F-A892-AA9F1227E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0477DD-F8EB-7746-83C7-26BE3F6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48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E8ED4-0576-F649-B5BD-31DF4022E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980AA-D1E2-6346-A8D8-C9D4B3492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469B37-1E78-7F4D-A2E4-84AEC09E4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F33AF-E8DD-0C42-AF77-20951C1ED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495E33-E6C2-DA41-8814-A0D273049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C395F9-1DAB-884F-BD12-C5739D84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522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910E-7900-DD47-80F2-8D1B96267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067FF3-2E07-A348-BC65-10C610AAE0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353977-2571-0F4E-B19E-7F19A681F8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B2E665-184E-1849-B4F7-4E964BDA1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309AE-A2AE-3641-8F5D-56F3D1AF3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C6DF79-6E0F-F149-BD03-ADB98AB1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28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64F70E-5927-DF45-A9F9-DF7D5FB77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9A318-EE1C-F445-BECA-CC528282B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853B2-AA1A-F447-BD03-F3BE4BE9BB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33DB1-3F7F-3941-AFFF-CF12AC57A061}" type="datetimeFigureOut">
              <a:rPr lang="en-US" smtClean="0"/>
              <a:t>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954A0-EA18-E14F-A7F3-C10083F6ED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28368-C1B6-E24B-80A0-B96FD2EEA7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70B70-ACDA-8E4E-8AB8-A1C8400EF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34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C321EED-4B72-C44E-B0CE-D4C2195A8A83}"/>
              </a:ext>
            </a:extLst>
          </p:cNvPr>
          <p:cNvGrpSpPr/>
          <p:nvPr/>
        </p:nvGrpSpPr>
        <p:grpSpPr>
          <a:xfrm>
            <a:off x="3503287" y="2010048"/>
            <a:ext cx="2521593" cy="2318112"/>
            <a:chOff x="638166" y="89808"/>
            <a:chExt cx="7402749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7A2399-F1DA-7449-B020-4D3188A26A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8166" y="89808"/>
              <a:ext cx="7402749" cy="68580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4E9E509-E745-AC4A-A644-9656A57DA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283" y="2135587"/>
              <a:ext cx="3443806" cy="2731767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52E3D42-AEF7-5C44-8E19-0BDCDC9133E1}"/>
              </a:ext>
            </a:extLst>
          </p:cNvPr>
          <p:cNvSpPr txBox="1"/>
          <p:nvPr/>
        </p:nvSpPr>
        <p:spPr>
          <a:xfrm>
            <a:off x="3466077" y="2010048"/>
            <a:ext cx="2558803" cy="2845806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969321"/>
              </a:avLst>
            </a:prstTxWarp>
            <a:spAutoFit/>
          </a:bodyPr>
          <a:lstStyle/>
          <a:p>
            <a:r>
              <a:rPr lang="en-US" sz="2800" dirty="0"/>
              <a:t>Industrial Recommendation System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3BDA19-77F0-2144-AB0A-B85FD55FEBC8}"/>
              </a:ext>
            </a:extLst>
          </p:cNvPr>
          <p:cNvSpPr txBox="1"/>
          <p:nvPr/>
        </p:nvSpPr>
        <p:spPr>
          <a:xfrm>
            <a:off x="3584497" y="1981200"/>
            <a:ext cx="2359103" cy="2430772"/>
          </a:xfrm>
          <a:prstGeom prst="rect">
            <a:avLst/>
          </a:prstGeom>
          <a:noFill/>
        </p:spPr>
        <p:txBody>
          <a:bodyPr wrap="none" rtlCol="0">
            <a:prstTxWarp prst="textArchDown">
              <a:avLst>
                <a:gd name="adj" fmla="val 2585631"/>
              </a:avLst>
            </a:prstTxWarp>
            <a:spAutoFit/>
          </a:bodyPr>
          <a:lstStyle/>
          <a:p>
            <a:r>
              <a:rPr lang="en-US" sz="2000" dirty="0"/>
              <a:t>International Workshop</a:t>
            </a:r>
          </a:p>
        </p:txBody>
      </p:sp>
    </p:spTree>
    <p:extLst>
      <p:ext uri="{BB962C8B-B14F-4D97-AF65-F5344CB8AC3E}">
        <p14:creationId xmlns:p14="http://schemas.microsoft.com/office/powerpoint/2010/main" val="737847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17AF98F-3E14-9147-84F7-77399E20F54E}"/>
              </a:ext>
            </a:extLst>
          </p:cNvPr>
          <p:cNvGrpSpPr/>
          <p:nvPr/>
        </p:nvGrpSpPr>
        <p:grpSpPr>
          <a:xfrm>
            <a:off x="3247726" y="2527065"/>
            <a:ext cx="5412632" cy="2731767"/>
            <a:chOff x="2127539" y="1309367"/>
            <a:chExt cx="7936922" cy="3810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06D4DDF-A339-6248-9E54-BA0A69DC5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27539" y="1309367"/>
              <a:ext cx="7936922" cy="381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F918D73-7D5C-534D-B478-93AEB5844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31148" y="2463800"/>
              <a:ext cx="1383752" cy="147955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64F880B-BBE2-5B47-94C6-03349DA27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87147" y="2463800"/>
              <a:ext cx="1315155" cy="1479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9593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E856CD8-A31E-6145-ABD7-7C4E68AFA02D}"/>
              </a:ext>
            </a:extLst>
          </p:cNvPr>
          <p:cNvGrpSpPr/>
          <p:nvPr/>
        </p:nvGrpSpPr>
        <p:grpSpPr>
          <a:xfrm>
            <a:off x="0" y="957648"/>
            <a:ext cx="12192000" cy="4942703"/>
            <a:chOff x="0" y="957648"/>
            <a:chExt cx="12192000" cy="4942703"/>
          </a:xfrm>
        </p:grpSpPr>
        <p:pic>
          <p:nvPicPr>
            <p:cNvPr id="3" name="Picture 2" descr="A picture containing sitting, black, table, player&#10;&#10;Description automatically generated">
              <a:extLst>
                <a:ext uri="{FF2B5EF4-FFF2-40B4-BE49-F238E27FC236}">
                  <a16:creationId xmlns:a16="http://schemas.microsoft.com/office/drawing/2014/main" id="{69039A9E-0179-D148-8EBC-6826216D3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957648"/>
              <a:ext cx="12192000" cy="4942703"/>
            </a:xfrm>
            <a:prstGeom prst="rect">
              <a:avLst/>
            </a:prstGeom>
          </p:spPr>
        </p:pic>
        <p:pic>
          <p:nvPicPr>
            <p:cNvPr id="5" name="Picture 4" descr="A close up of a logo&#10;&#10;Description automatically generated">
              <a:extLst>
                <a:ext uri="{FF2B5EF4-FFF2-40B4-BE49-F238E27FC236}">
                  <a16:creationId xmlns:a16="http://schemas.microsoft.com/office/drawing/2014/main" id="{D139F86B-A9FA-8F44-9DFF-279AD7FE2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103" y="1196931"/>
              <a:ext cx="1491916" cy="13792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3638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30CC06-2935-544E-B5F4-D794605DE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2978"/>
            <a:ext cx="12192000" cy="4436056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139F86B-A9FA-8F44-9DFF-279AD7FE2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03" y="1196931"/>
            <a:ext cx="1491916" cy="137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821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FC1BBE-9009-7943-9BE9-B0D99D680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4784"/>
            <a:ext cx="12192000" cy="3868432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B6BD23BB-3676-A54A-B5CD-60C7E55CA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78" y="1572317"/>
            <a:ext cx="1491916" cy="137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707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5732</TotalTime>
  <Words>5</Words>
  <Application>Microsoft Macintosh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Jianpeng Xu</dc:creator>
  <cp:lastModifiedBy>Jianpeng Xu</cp:lastModifiedBy>
  <cp:revision>17</cp:revision>
  <dcterms:created xsi:type="dcterms:W3CDTF">2020-01-16T06:49:09Z</dcterms:created>
  <dcterms:modified xsi:type="dcterms:W3CDTF">2022-02-09T14:56:07Z</dcterms:modified>
</cp:coreProperties>
</file>